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BA1F26-B3FD-4D9A-8D29-ECF700B4BC7D}" type="datetimeFigureOut">
              <a:rPr lang="ru-RU" smtClean="0"/>
              <a:pPr/>
              <a:t>27.07.2010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C54AA7-CB83-436F-A4EF-21B74A0F06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7B9899"/>
                </a:solidFill>
              </a:rPr>
              <a:t>Упражнения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Wingdings 2" pitchFamily="18" charset="2"/>
              <a:buNone/>
            </a:pPr>
            <a:r>
              <a:rPr lang="ru-RU" dirty="0" smtClean="0">
                <a:solidFill>
                  <a:srgbClr val="C00000"/>
                </a:solidFill>
              </a:rPr>
              <a:t>Создать проект и на форме в текстовые поля вывести следующую информацию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endParaRPr lang="ru-RU" dirty="0" smtClean="0">
              <a:solidFill>
                <a:srgbClr val="C00000"/>
              </a:solidFill>
            </a:endParaRP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Вывести текущую дату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Вывести текущую дату и время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Добавить к текущей дате 5 дней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Вычесть из текущей даты 10 дней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Проверить, являются ли </a:t>
            </a:r>
            <a:r>
              <a:rPr lang="ru-RU" sz="2000" dirty="0" smtClean="0"/>
              <a:t>2006, 2007, 2008, 2009, 20010 </a:t>
            </a:r>
            <a:r>
              <a:rPr lang="ru-RU" sz="2000" dirty="0" smtClean="0"/>
              <a:t>годы високосными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Определить, время дня</a:t>
            </a:r>
            <a:endParaRPr lang="en-US" sz="2000" dirty="0" smtClean="0"/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Сложить две даты </a:t>
            </a:r>
            <a:r>
              <a:rPr lang="ru-RU" sz="2000" smtClean="0"/>
              <a:t>01.01.1000 </a:t>
            </a:r>
            <a:r>
              <a:rPr lang="ru-RU" sz="2000" smtClean="0"/>
              <a:t>09.01.2011</a:t>
            </a:r>
            <a:endParaRPr lang="ru-RU" sz="2000" dirty="0" smtClean="0"/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Проверить две одинаковые даты на равенство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000" dirty="0" smtClean="0"/>
              <a:t>Проверить, какая из двух произвольно взятых дат больше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endParaRPr lang="ru-RU" dirty="0" smtClean="0"/>
          </a:p>
          <a:p>
            <a:pPr marL="514350" indent="-514350" eaLnBrk="1" hangingPunct="1">
              <a:buFont typeface="Wingdings 2" pitchFamily="18" charset="2"/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</TotalTime>
  <Words>72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Официальная</vt:lpstr>
      <vt:lpstr>Упражнения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</dc:title>
  <dc:creator>Елена</dc:creator>
  <cp:lastModifiedBy>Елена</cp:lastModifiedBy>
  <cp:revision>3</cp:revision>
  <dcterms:created xsi:type="dcterms:W3CDTF">2010-07-27T07:26:23Z</dcterms:created>
  <dcterms:modified xsi:type="dcterms:W3CDTF">2010-07-27T07:45:16Z</dcterms:modified>
</cp:coreProperties>
</file>